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5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362" r:id="rId19"/>
    <p:sldId id="350" r:id="rId20"/>
    <p:sldId id="351" r:id="rId21"/>
    <p:sldId id="352" r:id="rId22"/>
    <p:sldId id="353" r:id="rId23"/>
    <p:sldId id="354" r:id="rId24"/>
    <p:sldId id="374" r:id="rId25"/>
    <p:sldId id="375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261" r:id="rId34"/>
  </p:sldIdLst>
  <p:sldSz cx="9144000" cy="5143500" type="screen16x9"/>
  <p:notesSz cx="6858000" cy="9144000"/>
  <p:embeddedFontLst>
    <p:embeddedFont>
      <p:font typeface="Crimson Text" panose="020B0604020202020204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Vidaloka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2" r:id="rId4"/>
    <p:sldLayoutId id="2147483696" r:id="rId5"/>
    <p:sldLayoutId id="2147483697" r:id="rId6"/>
    <p:sldLayoutId id="2147483698" r:id="rId7"/>
    <p:sldLayoutId id="214748369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j-lt"/>
                <a:cs typeface="Mongolian Baiti" panose="03000500000000000000" pitchFamily="66" charset="0"/>
              </a:rPr>
            </a:br>
            <a:r>
              <a:rPr lang="vi-VN" sz="4500" b="1" dirty="0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j-lt"/>
              </a:rPr>
              <a:t>Giáo viên hướng dẫn: Tiết Thuỵ Tường Vy</a:t>
            </a:r>
            <a:endParaRPr lang="vi-VN">
              <a:latin typeface="+mj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j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4745" y="2598178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Montserrat" panose="00000500000000000000" pitchFamily="2" charset="0"/>
              </a:rPr>
              <a:t>Bởi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vì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bài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học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nhiều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 spc="-10">
                <a:latin typeface="Montserrat" panose="00000500000000000000" pitchFamily="2" charset="0"/>
              </a:rPr>
              <a:t>trong </a:t>
            </a:r>
            <a:r>
              <a:rPr lang="en-US">
                <a:latin typeface="Montserrat" panose="00000500000000000000" pitchFamily="2" charset="0"/>
              </a:rPr>
              <a:t>khi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học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kỳ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hè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lại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 spc="-20">
                <a:latin typeface="Montserrat" panose="00000500000000000000" pitchFamily="2" charset="0"/>
              </a:rPr>
              <a:t>ngắn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spc="-1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spc="-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b="1" spc="-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5977605" y="2598178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Montserrat" panose="00000500000000000000" pitchFamily="2" charset="0"/>
              </a:rPr>
              <a:t>Tìm</a:t>
            </a:r>
            <a:r>
              <a:rPr lang="en-US" spc="-1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ra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các</a:t>
            </a:r>
            <a:r>
              <a:rPr lang="en-US" spc="-1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giải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pháp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 spc="-20">
                <a:latin typeface="Montserrat" panose="00000500000000000000" pitchFamily="2" charset="0"/>
              </a:rPr>
              <a:t>giúp </a:t>
            </a:r>
            <a:r>
              <a:rPr lang="en-US">
                <a:latin typeface="Montserrat" panose="00000500000000000000" pitchFamily="2" charset="0"/>
              </a:rPr>
              <a:t>sinh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viên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cảm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thấy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thoải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mái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vào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học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kỳ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 spc="-25">
                <a:latin typeface="Montserrat" panose="00000500000000000000" pitchFamily="2" charset="0"/>
              </a:rPr>
              <a:t>hè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598178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Montserrat" panose="00000500000000000000" pitchFamily="2" charset="0"/>
                <a:cs typeface="Arial"/>
              </a:rPr>
              <a:t>Nhiều</a:t>
            </a:r>
            <a:r>
              <a:rPr lang="en-US" sz="1400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sinh</a:t>
            </a:r>
            <a:r>
              <a:rPr lang="en-US" sz="1400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viên</a:t>
            </a:r>
            <a:r>
              <a:rPr lang="en-US" sz="1400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>
                <a:latin typeface="Montserrat" panose="00000500000000000000" pitchFamily="2" charset="0"/>
                <a:cs typeface="Arial"/>
              </a:rPr>
              <a:t>HUTECH</a:t>
            </a:r>
            <a:r>
              <a:rPr lang="en-US" sz="1400" spc="-4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cảm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spc="-20" dirty="0" err="1">
                <a:latin typeface="Montserrat" panose="00000500000000000000" pitchFamily="2" charset="0"/>
                <a:cs typeface="Arial"/>
              </a:rPr>
              <a:t>thấy</a:t>
            </a:r>
            <a:r>
              <a:rPr lang="en-US" sz="1400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khó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chịu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khi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phải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học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vào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học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kỳ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spc="-25" dirty="0" err="1">
                <a:latin typeface="Montserrat" panose="00000500000000000000" pitchFamily="2" charset="0"/>
                <a:cs typeface="Arial"/>
              </a:rPr>
              <a:t>hè</a:t>
            </a:r>
            <a:endParaRPr lang="en-US" sz="1400" dirty="0"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tăng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thời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gian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học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hè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4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giảm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khối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lượng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bài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tập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Tấn Thành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Montserrat" panose="00000500000000000000" pitchFamily="2" charset="0"/>
                <a:cs typeface="Arial"/>
              </a:rPr>
              <a:t>Sinh</a:t>
            </a:r>
            <a:r>
              <a:rPr lang="vi-VN" spc="-3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viên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nghỉ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học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giảm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số</a:t>
            </a:r>
            <a:r>
              <a:rPr lang="vi-VN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buổi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học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Montserrat" panose="00000500000000000000" pitchFamily="2" charset="0"/>
                <a:cs typeface="Arial"/>
              </a:rPr>
              <a:t>Vẫn</a:t>
            </a:r>
            <a:r>
              <a:rPr lang="en-US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có</a:t>
            </a:r>
            <a:r>
              <a:rPr lang="en-US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bài</a:t>
            </a:r>
            <a:r>
              <a:rPr lang="en-US" spc="-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tập</a:t>
            </a:r>
            <a:r>
              <a:rPr lang="en-US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về</a:t>
            </a:r>
            <a:r>
              <a:rPr lang="en-US" spc="-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pc="-25" dirty="0" err="1">
                <a:latin typeface="Montserrat" panose="00000500000000000000" pitchFamily="2" charset="0"/>
                <a:cs typeface="Arial"/>
              </a:rPr>
              <a:t>nhà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Quốc Huy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2143</Words>
  <Application>Microsoft Office PowerPoint</Application>
  <PresentationFormat>On-screen Show (16:9)</PresentationFormat>
  <Paragraphs>337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MS Mincho</vt:lpstr>
      <vt:lpstr>Vidaloka</vt:lpstr>
      <vt:lpstr>Crimson Text</vt:lpstr>
      <vt:lpstr>Montserrat</vt:lpstr>
      <vt:lpstr>Times New Roman</vt:lpstr>
      <vt:lpstr>Wingdings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quectkenk</cp:lastModifiedBy>
  <cp:revision>19</cp:revision>
  <dcterms:modified xsi:type="dcterms:W3CDTF">2024-08-14T03:57:46Z</dcterms:modified>
</cp:coreProperties>
</file>